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  <a:fill>
          <a:solidFill>
            <a:schemeClr val="accent3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63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91EE85-D297-4F85-B39A-9035EBF4E00E}" type="datetime1">
              <a:rPr lang="ru-RU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1F26DC6-2DC4-452B-B163-FE3FF404720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A630C7D-9A33-49E2-9337-EEF1F0C64158}" type="datetime1">
              <a:rPr lang="ru-RU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1F26DC6-2DC4-452B-B163-FE3FF404720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4482D3D-F8B0-465B-9BC6-E26785419255}" type="datetime1">
              <a:rPr lang="ru-RU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1F26DC6-2DC4-452B-B163-FE3FF404720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6168EEB-4119-49F7-95F8-02BD9B19968B}" type="datetime1">
              <a:rPr lang="ru-RU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1F26DC6-2DC4-452B-B163-FE3FF404720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3C5C263-833C-4997-878B-5E7E2A74DCB1}" type="datetime1">
              <a:rPr lang="ru-RU"/>
              <a:t>11.09.2025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1F26DC6-2DC4-452B-B163-FE3FF404720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8CE744-5A1D-42B3-B075-CCA8E48CE339}" type="datetime1">
              <a:rPr lang="ru-RU"/>
              <a:t>11.09.2025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1F26DC6-2DC4-452B-B163-FE3FF404720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F0FF9A-6498-48AE-91AD-006879C896A3}" type="datetime1">
              <a:rPr lang="ru-RU"/>
              <a:t>11.09.2025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1F26DC6-2DC4-452B-B163-FE3FF404720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6B55A4B-4722-475F-8544-703045AB5E31}" type="datetime1">
              <a:rPr lang="ru-RU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1F26DC6-2DC4-452B-B163-FE3FF404720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34BE37D-6390-4C41-B969-E04A0965F532}" type="datetime1">
              <a:rPr lang="ru-RU"/>
              <a:t>11.09.2025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1F26DC6-2DC4-452B-B163-FE3FF404720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6C028ED-9DF1-496D-A6DC-23B7C87A20E8}" type="datetime1">
              <a:rPr lang="ru-RU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1F26DC6-2DC4-452B-B163-FE3FF404720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23D0085-A6DD-4C42-8B67-ADA9D99BA144}" type="datetime1">
              <a:rPr lang="ru-RU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1F26DC6-2DC4-452B-B163-FE3FF404720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2BA20A-D9E2-4E32-AA8F-5AB4A6F394A7}" type="datetime1">
              <a:rPr lang="ru-RU"/>
              <a:t>11.09.2025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1F26DC6-2DC4-452B-B163-FE3FF404720D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00315" y="5157696"/>
            <a:ext cx="1320800" cy="13255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0">
                <a:solidFill>
                  <a:srgbClr val="B5A98F"/>
                </a:solidFill>
                <a:latin typeface="Times New Roman"/>
                <a:cs typeface="Times New Roman"/>
              </a:rPr>
              <a:t>1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0" y="328682"/>
            <a:ext cx="12195239" cy="701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000">
                <a:latin typeface="Times New Roman"/>
                <a:cs typeface="Times New Roman"/>
              </a:rPr>
              <a:t>ООО «_________»</a:t>
            </a:r>
            <a:endParaRPr lang="ru-RU" sz="3600"/>
          </a:p>
        </p:txBody>
      </p:sp>
      <p:sp>
        <p:nvSpPr>
          <p:cNvPr id="8" name="TextBox 7"/>
          <p:cNvSpPr txBox="1"/>
          <p:nvPr/>
        </p:nvSpPr>
        <p:spPr bwMode="auto">
          <a:xfrm>
            <a:off x="393965" y="5500257"/>
            <a:ext cx="12207119" cy="640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600">
                <a:latin typeface="Times New Roman"/>
                <a:cs typeface="Times New Roman"/>
              </a:rPr>
              <a:t>Название инвестиционного проекта</a:t>
            </a:r>
            <a:endParaRPr/>
          </a:p>
        </p:txBody>
      </p:sp>
      <p:sp>
        <p:nvSpPr>
          <p:cNvPr id="1347723894" name="TextBox 7"/>
          <p:cNvSpPr txBox="1"/>
          <p:nvPr/>
        </p:nvSpPr>
        <p:spPr bwMode="auto">
          <a:xfrm>
            <a:off x="324423" y="2665690"/>
            <a:ext cx="12211078" cy="640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600">
                <a:latin typeface="Times New Roman"/>
                <a:cs typeface="Times New Roman"/>
              </a:rPr>
              <a:t>(картинка)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/>
          <p:nvPr/>
        </p:nvSpPr>
        <p:spPr bwMode="auto">
          <a:xfrm>
            <a:off x="4492054" y="322058"/>
            <a:ext cx="3556000" cy="1491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ru-RU" sz="4400">
                <a:latin typeface="Times New Roman"/>
                <a:cs typeface="Times New Roman"/>
              </a:rPr>
              <a:t>О ПРОЕКТЕ</a:t>
            </a:r>
            <a:endParaRPr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700315" y="5138442"/>
            <a:ext cx="1395522" cy="134481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0000">
                <a:solidFill>
                  <a:srgbClr val="B5A98F"/>
                </a:solidFill>
                <a:latin typeface="Times New Roman"/>
                <a:cs typeface="Times New Roman"/>
              </a:rPr>
              <a:t>2</a:t>
            </a:r>
            <a:endParaRPr lang="ru-RU" sz="20000">
              <a:solidFill>
                <a:srgbClr val="B5A98F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957490" y="1067785"/>
            <a:ext cx="10456427" cy="2347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800">
                <a:latin typeface="Times New Roman"/>
                <a:cs typeface="Times New Roman"/>
              </a:rPr>
              <a:t>Целью инвестиционного проекта является ________________________________</a:t>
            </a:r>
            <a:endParaRPr/>
          </a:p>
          <a:p>
            <a:pPr algn="ctr">
              <a:defRPr/>
            </a:pPr>
            <a:endParaRPr/>
          </a:p>
          <a:p>
            <a:pPr algn="ctr">
              <a:defRPr/>
            </a:pPr>
            <a:endParaRPr lang="ru-RU" sz="2800" b="1"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2800" b="1">
                <a:latin typeface="Times New Roman"/>
                <a:cs typeface="Times New Roman"/>
              </a:rPr>
              <a:t>Технико-экономические показатели: </a:t>
            </a: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/>
          <p:nvPr/>
        </p:nvSpPr>
        <p:spPr bwMode="auto">
          <a:xfrm>
            <a:off x="4492054" y="322058"/>
            <a:ext cx="3556000" cy="1491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ru-RU" sz="4400">
                <a:latin typeface="Times New Roman"/>
                <a:cs typeface="Times New Roman"/>
              </a:rPr>
              <a:t>О ПРОЕКТЕ</a:t>
            </a:r>
            <a:endParaRPr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700315" y="5138442"/>
            <a:ext cx="1395522" cy="134481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0">
                <a:solidFill>
                  <a:srgbClr val="B5A98F"/>
                </a:solidFill>
                <a:latin typeface="Times New Roman"/>
                <a:cs typeface="Times New Roman"/>
              </a:rPr>
              <a:t>3</a:t>
            </a:r>
            <a:endParaRPr/>
          </a:p>
        </p:txBody>
      </p:sp>
      <p:sp>
        <p:nvSpPr>
          <p:cNvPr id="29" name="TextBox 28"/>
          <p:cNvSpPr txBox="1"/>
          <p:nvPr/>
        </p:nvSpPr>
        <p:spPr bwMode="auto">
          <a:xfrm>
            <a:off x="1047960" y="971508"/>
            <a:ext cx="1044454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56973161" name="TextBox 1"/>
          <p:cNvSpPr txBox="1"/>
          <p:nvPr/>
        </p:nvSpPr>
        <p:spPr bwMode="auto">
          <a:xfrm>
            <a:off x="957490" y="1067785"/>
            <a:ext cx="10494946" cy="2072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0">
                <a:latin typeface="Times New Roman"/>
                <a:cs typeface="Times New Roman"/>
              </a:rPr>
              <a:t>Описание проекта, фото</a:t>
            </a:r>
          </a:p>
          <a:p>
            <a:pPr algn="ctr">
              <a:defRPr/>
            </a:pPr>
            <a:endParaRPr lang="ru-RU" sz="2800" b="0"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2800" b="0">
                <a:latin typeface="Times New Roman"/>
                <a:cs typeface="Times New Roman"/>
              </a:rPr>
              <a:t>указать объем инвестиций по проекту и количество создаваемых рабочих мест</a:t>
            </a: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/>
          <p:nvPr/>
        </p:nvSpPr>
        <p:spPr bwMode="auto">
          <a:xfrm>
            <a:off x="1186962" y="322058"/>
            <a:ext cx="10937630" cy="1491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ru-RU" sz="4400">
                <a:latin typeface="Times New Roman"/>
                <a:cs typeface="Times New Roman"/>
              </a:rPr>
              <a:t>ФИНАНСОВЫЕ ПОКАЗАТЕЛИ</a:t>
            </a:r>
            <a:endParaRPr/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 bwMode="auto">
          <a:xfrm>
            <a:off x="1018366" y="904941"/>
            <a:ext cx="7925194" cy="3334327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0" indent="0">
              <a:buNone/>
              <a:defRPr/>
            </a:pPr>
            <a:endParaRPr lang="en-US">
              <a:latin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lang="ru-RU">
                <a:latin typeface="Times New Roman"/>
                <a:cs typeface="Times New Roman"/>
              </a:rPr>
              <a:t>Объем инвестиций</a:t>
            </a:r>
            <a:r>
              <a:rPr lang="en-US">
                <a:latin typeface="Times New Roman"/>
                <a:cs typeface="Times New Roman"/>
              </a:rPr>
              <a:t>:</a:t>
            </a:r>
            <a:r>
              <a:rPr lang="ru-RU">
                <a:latin typeface="Times New Roman"/>
                <a:cs typeface="Times New Roman"/>
              </a:rPr>
              <a:t> ______</a:t>
            </a:r>
          </a:p>
          <a:p>
            <a:pPr marL="0" indent="0">
              <a:buNone/>
              <a:defRPr/>
            </a:pPr>
            <a:r>
              <a:rPr lang="ru-RU">
                <a:latin typeface="Times New Roman"/>
                <a:cs typeface="Times New Roman"/>
              </a:rPr>
              <a:t>Структура финансирования проекта: _________</a:t>
            </a:r>
            <a:endParaRPr/>
          </a:p>
          <a:p>
            <a:pPr marL="0" indent="0">
              <a:buNone/>
              <a:defRPr/>
            </a:pPr>
            <a:r>
              <a:rPr lang="ru-RU">
                <a:latin typeface="Times New Roman"/>
                <a:cs typeface="Times New Roman"/>
              </a:rPr>
              <a:t>Сумма налоговых поступлений в бюджет РТ от реализации проекта: _________.</a:t>
            </a:r>
            <a:endParaRPr/>
          </a:p>
          <a:p>
            <a:pPr marL="0" indent="0">
              <a:buNone/>
              <a:defRPr/>
            </a:pPr>
            <a:endParaRPr lang="ru-RU" sz="4400">
              <a:latin typeface="Times New Roman"/>
              <a:cs typeface="Times New Roman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700315" y="5157696"/>
            <a:ext cx="1320800" cy="13255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0">
                <a:solidFill>
                  <a:srgbClr val="B5A98F"/>
                </a:solidFill>
                <a:latin typeface="Times New Roman"/>
                <a:cs typeface="Times New Roman"/>
              </a:rPr>
              <a:t>4</a:t>
            </a:r>
            <a:endParaRPr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334748" y="3794806"/>
          <a:ext cx="9321014" cy="2499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660507"/>
                <a:gridCol w="4660507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>
                          <a:latin typeface="Times New Roman"/>
                          <a:cs typeface="Times New Roman"/>
                        </a:rPr>
                        <a:t>Показатель эффективности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>
                          <a:latin typeface="Times New Roman"/>
                          <a:cs typeface="Times New Roman"/>
                        </a:rPr>
                        <a:t>Значение</a:t>
                      </a:r>
                      <a:endParaRPr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>
                          <a:latin typeface="Times New Roman"/>
                          <a:cs typeface="Times New Roman"/>
                        </a:rPr>
                        <a:t>Расчетный период, 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>
                          <a:latin typeface="Times New Roman"/>
                          <a:cs typeface="Times New Roman"/>
                        </a:rPr>
                        <a:t>___</a:t>
                      </a:r>
                      <a:endParaRPr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>
                          <a:latin typeface="Times New Roman"/>
                          <a:cs typeface="Times New Roman"/>
                        </a:rPr>
                        <a:t>Срок окупаемости,  месяц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>
                          <a:latin typeface="Times New Roman"/>
                          <a:cs typeface="Times New Roman"/>
                        </a:rPr>
                        <a:t>___</a:t>
                      </a:r>
                      <a:endParaRPr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>
                          <a:latin typeface="Times New Roman"/>
                          <a:cs typeface="Times New Roman"/>
                        </a:rPr>
                        <a:t>Внутренняя норма доходности, %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2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2800">
                          <a:latin typeface="Times New Roman"/>
                          <a:cs typeface="Times New Roman"/>
                        </a:rPr>
                        <a:t>___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1583565" name="Объект 2"/>
          <p:cNvSpPr txBox="1"/>
          <p:nvPr/>
        </p:nvSpPr>
        <p:spPr bwMode="auto">
          <a:xfrm>
            <a:off x="1186961" y="322057"/>
            <a:ext cx="10937629" cy="1491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999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ru-RU" sz="4400">
                <a:latin typeface="Times New Roman"/>
                <a:cs typeface="Times New Roman"/>
              </a:rPr>
              <a:t>ЭТАПЫ РЕАЛИЗАЦИИ ПРОЕКТА</a:t>
            </a:r>
            <a:endParaRPr/>
          </a:p>
        </p:txBody>
      </p:sp>
      <p:sp>
        <p:nvSpPr>
          <p:cNvPr id="2025166710" name="Объект 2"/>
          <p:cNvSpPr>
            <a:spLocks noGrp="1"/>
          </p:cNvSpPr>
          <p:nvPr>
            <p:ph idx="1"/>
          </p:nvPr>
        </p:nvSpPr>
        <p:spPr bwMode="auto">
          <a:xfrm>
            <a:off x="1018366" y="1154625"/>
            <a:ext cx="7925193" cy="3334326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0" indent="0">
              <a:buNone/>
              <a:defRPr/>
            </a:pPr>
            <a:endParaRPr lang="en-US">
              <a:latin typeface="Times New Roman"/>
              <a:cs typeface="Times New Roman"/>
            </a:endParaRPr>
          </a:p>
          <a:p>
            <a:pPr marL="0" indent="0">
              <a:buNone/>
              <a:defRPr/>
            </a:pPr>
            <a:r>
              <a:rPr lang="ru-RU" sz="4400">
                <a:latin typeface="Times New Roman"/>
                <a:cs typeface="Times New Roman"/>
              </a:rPr>
              <a:t>(можно показать схематично, указывая примерные сроки)</a:t>
            </a:r>
          </a:p>
        </p:txBody>
      </p:sp>
      <p:sp>
        <p:nvSpPr>
          <p:cNvPr id="822385498" name="Заголовок 1"/>
          <p:cNvSpPr>
            <a:spLocks noGrp="1"/>
          </p:cNvSpPr>
          <p:nvPr>
            <p:ph type="title"/>
          </p:nvPr>
        </p:nvSpPr>
        <p:spPr bwMode="auto">
          <a:xfrm>
            <a:off x="700314" y="5157695"/>
            <a:ext cx="1320799" cy="13255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0">
                <a:solidFill>
                  <a:srgbClr val="B5A98F"/>
                </a:solidFill>
                <a:latin typeface="Times New Roman"/>
                <a:cs typeface="Times New Roman"/>
              </a:rPr>
              <a:t>4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/>
          <p:nvPr/>
        </p:nvSpPr>
        <p:spPr bwMode="auto">
          <a:xfrm>
            <a:off x="4098603" y="237952"/>
            <a:ext cx="4631267" cy="1491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ru-RU" sz="4400">
                <a:latin typeface="Times New Roman"/>
                <a:cs typeface="Times New Roman"/>
              </a:rPr>
              <a:t>РЫНОК СБЫТА</a:t>
            </a:r>
            <a:endParaRPr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700315" y="5157696"/>
            <a:ext cx="1320800" cy="13255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0">
                <a:solidFill>
                  <a:srgbClr val="B5A98F"/>
                </a:solidFill>
                <a:latin typeface="Times New Roman"/>
                <a:cs typeface="Times New Roman"/>
              </a:rPr>
              <a:t>5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993912" y="138561"/>
            <a:ext cx="11052313" cy="1491457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sz="4800">
                <a:latin typeface="Times New Roman"/>
                <a:cs typeface="Times New Roman"/>
              </a:rPr>
              <a:t>МЕСТО РЕАЛИЗАЦИИ ПРОЕКТА</a:t>
            </a:r>
            <a:endParaRPr/>
          </a:p>
        </p:txBody>
      </p:sp>
      <p:sp>
        <p:nvSpPr>
          <p:cNvPr id="6" name="Объект 2"/>
          <p:cNvSpPr txBox="1"/>
          <p:nvPr/>
        </p:nvSpPr>
        <p:spPr bwMode="auto">
          <a:xfrm>
            <a:off x="881545" y="915067"/>
            <a:ext cx="10429185" cy="14914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ru-RU" sz="3200" b="1">
                <a:latin typeface="Times New Roman"/>
                <a:cs typeface="Times New Roman"/>
              </a:rPr>
              <a:t>Месторасположение проекта: </a:t>
            </a:r>
            <a:endParaRPr/>
          </a:p>
          <a:p>
            <a:pPr marL="0" indent="0">
              <a:buNone/>
              <a:defRPr/>
            </a:pPr>
            <a:r>
              <a:rPr lang="ru-RU">
                <a:latin typeface="Times New Roman"/>
                <a:cs typeface="Times New Roman"/>
              </a:rPr>
              <a:t>Республика Татарстан, Нижнекамский муниципальный район, г Нижнекамск, _________________________________</a:t>
            </a:r>
            <a:endParaRPr/>
          </a:p>
          <a:p>
            <a:pPr marL="0" indent="0">
              <a:buNone/>
              <a:defRPr/>
            </a:pPr>
            <a:r>
              <a:rPr lang="ru-RU">
                <a:latin typeface="Times New Roman"/>
                <a:cs typeface="Times New Roman"/>
              </a:rPr>
              <a:t>Кадастровый номер ЗУ: ___________________</a:t>
            </a:r>
            <a:endParaRPr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 bwMode="auto">
          <a:xfrm>
            <a:off x="700315" y="5157696"/>
            <a:ext cx="1320800" cy="13255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0">
                <a:solidFill>
                  <a:srgbClr val="B5A98F"/>
                </a:solidFill>
                <a:latin typeface="Times New Roman"/>
                <a:cs typeface="Times New Roman"/>
              </a:rPr>
              <a:t>6</a:t>
            </a:r>
            <a:endParaRPr/>
          </a:p>
        </p:txBody>
      </p:sp>
      <p:sp>
        <p:nvSpPr>
          <p:cNvPr id="1403940508" name="TextBox 7"/>
          <p:cNvSpPr txBox="1"/>
          <p:nvPr/>
        </p:nvSpPr>
        <p:spPr bwMode="auto">
          <a:xfrm>
            <a:off x="222699" y="3703469"/>
            <a:ext cx="12255357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600">
                <a:latin typeface="Times New Roman"/>
                <a:cs typeface="Times New Roman"/>
              </a:rPr>
              <a:t>(место и схема расположения, собственник ЗУ, категория, фунциональная зона, ВРИ)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3521762" name="Объект 2"/>
          <p:cNvSpPr>
            <a:spLocks noGrp="1"/>
          </p:cNvSpPr>
          <p:nvPr>
            <p:ph idx="1"/>
          </p:nvPr>
        </p:nvSpPr>
        <p:spPr bwMode="auto">
          <a:xfrm>
            <a:off x="993911" y="138560"/>
            <a:ext cx="11052312" cy="1491456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sz="4800">
                <a:latin typeface="Times New Roman"/>
                <a:cs typeface="Times New Roman"/>
              </a:rPr>
              <a:t>ИНЖЕНЕРНАЯ ИНФРАСТРУКТУРА</a:t>
            </a:r>
            <a:endParaRPr/>
          </a:p>
        </p:txBody>
      </p:sp>
      <p:sp>
        <p:nvSpPr>
          <p:cNvPr id="522135237" name="Заголовок 1"/>
          <p:cNvSpPr>
            <a:spLocks noGrp="1"/>
          </p:cNvSpPr>
          <p:nvPr>
            <p:ph type="title"/>
          </p:nvPr>
        </p:nvSpPr>
        <p:spPr bwMode="auto">
          <a:xfrm>
            <a:off x="700314" y="5157695"/>
            <a:ext cx="1320799" cy="13255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0">
                <a:solidFill>
                  <a:srgbClr val="B5A98F"/>
                </a:solidFill>
                <a:latin typeface="Times New Roman"/>
                <a:cs typeface="Times New Roman"/>
              </a:rPr>
              <a:t>6</a:t>
            </a:r>
            <a:endParaRPr/>
          </a:p>
        </p:txBody>
      </p:sp>
      <p:graphicFrame>
        <p:nvGraphicFramePr>
          <p:cNvPr id="1212512394" name="Таблица 1"/>
          <p:cNvGraphicFramePr>
            <a:graphicFrameLocks/>
          </p:cNvGraphicFramePr>
          <p:nvPr/>
        </p:nvGraphicFramePr>
        <p:xfrm>
          <a:off x="1199910" y="1408932"/>
          <a:ext cx="10643721" cy="3291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866177"/>
                <a:gridCol w="2630365"/>
                <a:gridCol w="3147179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>
                          <a:latin typeface="Times New Roman"/>
                          <a:cs typeface="Times New Roman"/>
                        </a:rPr>
                        <a:t>Потребность в энергоресурсах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>
                          <a:latin typeface="Times New Roman"/>
                          <a:cs typeface="Times New Roman"/>
                        </a:rPr>
                        <a:t>Мощность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2800">
                          <a:latin typeface="Times New Roman"/>
                          <a:cs typeface="Times New Roman"/>
                        </a:rPr>
                        <a:t>        Стоимость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 b="0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Газоснабжение, м3 / час</a:t>
                      </a:r>
                      <a:endParaRPr lang="ru-RU" sz="28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28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 b="0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Электроснабжение, МВт / ч</a:t>
                      </a:r>
                      <a:endParaRPr lang="ru-RU" sz="28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28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 b="0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Водоснабжение, м3 / сутки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2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28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800" b="0" i="0" u="none" strike="noStrike" cap="none" spc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Водоотведение, м3 / сутки</a:t>
                      </a:r>
                      <a:endParaRPr lang="ru-RU" sz="28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28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28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96629361" name="TextBox 7"/>
          <p:cNvSpPr txBox="1"/>
          <p:nvPr/>
        </p:nvSpPr>
        <p:spPr bwMode="auto">
          <a:xfrm>
            <a:off x="259689" y="5157695"/>
            <a:ext cx="12237717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600">
                <a:latin typeface="Times New Roman"/>
                <a:cs typeface="Times New Roman"/>
              </a:rPr>
              <a:t>Финансирование инженерной инфраструктуры осуществляется за счет _________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292087" y="335005"/>
            <a:ext cx="10565296" cy="1325563"/>
          </a:xfrm>
        </p:spPr>
        <p:txBody>
          <a:bodyPr/>
          <a:lstStyle/>
          <a:p>
            <a:pPr algn="ctr">
              <a:defRPr/>
            </a:pPr>
            <a:r>
              <a:rPr lang="ru-RU">
                <a:latin typeface="Times New Roman"/>
                <a:cs typeface="Times New Roman"/>
              </a:rPr>
              <a:t>ПЛАН ЗАСТРОЙКИ ЗЕМЕЛЬНОГО УЧАСТКА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1F26DC6-2DC4-452B-B163-FE3FF404720D}" type="slidenum">
              <a:rPr lang="ru-RU"/>
              <a:t>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16610" y="4273394"/>
            <a:ext cx="1350953" cy="3170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0">
                <a:solidFill>
                  <a:srgbClr val="B5A98F"/>
                </a:solidFill>
                <a:latin typeface="Times New Roman"/>
                <a:cs typeface="Times New Roman"/>
              </a:rPr>
              <a:t>7</a:t>
            </a:r>
            <a:endParaRPr lang="ru-RU" sz="20000"/>
          </a:p>
        </p:txBody>
      </p:sp>
      <p:sp>
        <p:nvSpPr>
          <p:cNvPr id="3" name="TextBox 2"/>
          <p:cNvSpPr txBox="1"/>
          <p:nvPr/>
        </p:nvSpPr>
        <p:spPr bwMode="auto">
          <a:xfrm>
            <a:off x="1292086" y="2185070"/>
            <a:ext cx="4293626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(что включает в себя, карта-схема)</a:t>
            </a:r>
            <a:endParaRPr sz="2400"/>
          </a:p>
          <a:p>
            <a:pPr>
              <a:defRPr/>
            </a:pPr>
            <a:endParaRPr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292087" y="335005"/>
            <a:ext cx="10565296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>
                <a:latin typeface="Times New Roman"/>
                <a:cs typeface="Times New Roman"/>
              </a:rPr>
              <a:t>ПОДДЕРЖКА МУНИЦИПАЛИТЕТА 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1F26DC6-2DC4-452B-B163-FE3FF404720D}" type="slidenum">
              <a:rPr lang="ru-RU"/>
              <a:t>10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16610" y="4273394"/>
            <a:ext cx="1350953" cy="3170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0">
                <a:solidFill>
                  <a:srgbClr val="B5A98F"/>
                </a:solidFill>
                <a:latin typeface="Times New Roman"/>
                <a:cs typeface="Times New Roman"/>
              </a:rPr>
              <a:t>8</a:t>
            </a:r>
            <a:endParaRPr lang="ru-RU" sz="20000"/>
          </a:p>
        </p:txBody>
      </p:sp>
      <p:sp>
        <p:nvSpPr>
          <p:cNvPr id="3" name="TextBox 2"/>
          <p:cNvSpPr txBox="1"/>
          <p:nvPr/>
        </p:nvSpPr>
        <p:spPr bwMode="auto">
          <a:xfrm>
            <a:off x="1292085" y="1780403"/>
            <a:ext cx="10574295" cy="1768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600">
                <a:latin typeface="Times New Roman"/>
                <a:cs typeface="Times New Roman"/>
              </a:rPr>
              <a:t>Просим </a:t>
            </a:r>
            <a:endParaRPr/>
          </a:p>
          <a:p>
            <a:pPr algn="ctr">
              <a:spcAft>
                <a:spcPts val="1200"/>
              </a:spcAft>
              <a:defRPr/>
            </a:pPr>
            <a:r>
              <a:rPr lang="ru-RU" sz="2800" b="0" i="0" u="none" strike="noStrike">
                <a:latin typeface="Times New Roman"/>
                <a:cs typeface="Times New Roman"/>
              </a:rPr>
              <a:t>оказать содействие в _______________________</a:t>
            </a:r>
            <a:endParaRPr/>
          </a:p>
          <a:p>
            <a:pPr algn="ctr">
              <a:defRPr/>
            </a:pPr>
            <a:endParaRPr lang="ru-RU"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/>
          <p:nvPr/>
        </p:nvSpPr>
        <p:spPr bwMode="auto">
          <a:xfrm>
            <a:off x="3803650" y="2683271"/>
            <a:ext cx="4584700" cy="1491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ru-RU" sz="4400">
                <a:latin typeface="Times New Roman"/>
                <a:cs typeface="Times New Roman"/>
              </a:rPr>
              <a:t>БЛАГОДАРИМ ЗА ВНИМАНИЕ</a:t>
            </a:r>
            <a:r>
              <a:rPr lang="en-US" sz="4400">
                <a:latin typeface="Times New Roman"/>
                <a:cs typeface="Times New Roman"/>
              </a:rPr>
              <a:t>!</a:t>
            </a:r>
            <a:endParaRPr lang="ru-RU" sz="4400">
              <a:latin typeface="Times New Roman"/>
              <a:cs typeface="Times New Roman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700314" y="5157696"/>
            <a:ext cx="3103335" cy="13255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0">
                <a:solidFill>
                  <a:srgbClr val="B5A98F"/>
                </a:solidFill>
                <a:latin typeface="Times New Roman"/>
                <a:cs typeface="Times New Roman"/>
              </a:rPr>
              <a:t>9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198</Words>
  <Application>Microsoft Office PowerPoint</Application>
  <DocSecurity>0</DocSecurity>
  <PresentationFormat>Произвольный</PresentationFormat>
  <Paragraphs>63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1</vt:lpstr>
      <vt:lpstr>2</vt:lpstr>
      <vt:lpstr>3</vt:lpstr>
      <vt:lpstr>4</vt:lpstr>
      <vt:lpstr>4</vt:lpstr>
      <vt:lpstr>5</vt:lpstr>
      <vt:lpstr>6</vt:lpstr>
      <vt:lpstr>6</vt:lpstr>
      <vt:lpstr>ПЛАН ЗАСТРОЙКИ ЗЕМЕЛЬНОГО УЧАСТКА</vt:lpstr>
      <vt:lpstr>ПОДДЕРЖКА МУНИЦИПАЛИТЕТА </vt:lpstr>
      <vt:lpstr>9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Кучекаева Д.С.</dc:creator>
  <cp:keywords/>
  <dc:description/>
  <cp:lastModifiedBy>IK</cp:lastModifiedBy>
  <cp:revision>49</cp:revision>
  <dcterms:created xsi:type="dcterms:W3CDTF">2018-11-22T04:48:24Z</dcterms:created>
  <dcterms:modified xsi:type="dcterms:W3CDTF">2025-09-11T08:27:48Z</dcterms:modified>
  <cp:category/>
  <dc:identifier/>
  <cp:contentStatus/>
  <dc:language/>
  <cp:version/>
</cp:coreProperties>
</file>